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4660"/>
  </p:normalViewPr>
  <p:slideViewPr>
    <p:cSldViewPr>
      <p:cViewPr varScale="1">
        <p:scale>
          <a:sx n="104" d="100"/>
          <a:sy n="104" d="100"/>
        </p:scale>
        <p:origin x="1830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50447" y="2281769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23189" y="2724108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686684" y="802905"/>
            <a:ext cx="3103259" cy="130369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</a:t>
            </a:r>
            <a:r>
              <a:rPr lang="ru-RU" sz="1800" spc="-130" dirty="0">
                <a:solidFill>
                  <a:srgbClr val="FF0000"/>
                </a:solidFill>
                <a:cs typeface="Miriam Fixed" panose="020B0509050101010101" pitchFamily="49" charset="-79"/>
              </a:rPr>
              <a:t>1 600 000</a:t>
            </a:r>
            <a:r>
              <a:rPr lang="ru-RU" sz="1600" spc="-130" dirty="0">
                <a:cs typeface="Miriam Fixed" panose="020B0509050101010101" pitchFamily="49" charset="-79"/>
              </a:rPr>
              <a:t> руб. </a:t>
            </a:r>
            <a:r>
              <a:rPr lang="ru-RU" sz="1600" b="1" spc="-130" dirty="0">
                <a:cs typeface="Miriam Fixed" panose="020B0509050101010101" pitchFamily="49" charset="-79"/>
              </a:rPr>
              <a:t>единовременная выплата, </a:t>
            </a:r>
            <a:r>
              <a:rPr lang="ru-RU" sz="1600" dirty="0">
                <a:cs typeface="Miriam Fixed" panose="020B0509050101010101" pitchFamily="49" charset="-79"/>
              </a:rPr>
              <a:t>при заключении контракта на территории Ростовской области, из Федерального и регионального бюджета</a:t>
            </a:r>
            <a:endParaRPr lang="ru-RU" sz="1100" dirty="0">
              <a:cs typeface="Miriam Fixed" panose="020B0509050101010101" pitchFamily="49" charset="-79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050" y="788731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5778</TotalTime>
  <Words>509</Words>
  <Application>Microsoft Office PowerPoint</Application>
  <PresentationFormat>Лист A4 (210x297 мм)</PresentationFormat>
  <Paragraphs>85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Minion Pro Cond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Вячеслав Е. Симаченко</cp:lastModifiedBy>
  <cp:revision>252</cp:revision>
  <cp:lastPrinted>2024-02-11T14:53:58Z</cp:lastPrinted>
  <dcterms:created xsi:type="dcterms:W3CDTF">2019-12-05T06:41:56Z</dcterms:created>
  <dcterms:modified xsi:type="dcterms:W3CDTF">2024-07-31T09:16:48Z</dcterms:modified>
</cp:coreProperties>
</file>